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590"/>
  </p:normalViewPr>
  <p:slideViewPr>
    <p:cSldViewPr snapToGrid="0">
      <p:cViewPr>
        <p:scale>
          <a:sx n="86" d="100"/>
          <a:sy n="86" d="100"/>
        </p:scale>
        <p:origin x="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900C-03CC-DA3C-4272-0A04496B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C2A7-0EA8-5402-EEE3-9764F2098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8D92-5212-8007-1CCE-D4727A63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0B87-39BB-2585-B04B-27DC5E57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1AE3-D4F7-0489-C925-D851E9D1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0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56C9-895E-C619-3795-A7B64E59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86736-E880-1E0E-05A0-56D4F6855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FF70-3959-CD0F-4A0D-5D79F210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EDB9-C4BD-9527-A3CE-4F86C8F8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BAD39-91F7-2D1F-961D-38E104F3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9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8C606-DEB6-C607-2A66-21EA8422C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358EF-6D16-2250-9F68-9C15D83E3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1094-FBD0-2EE7-248E-E5D766C6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EAE7-576C-64E4-130F-4B4954BF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4BD5-7FEF-B480-02C8-5DAFD5F5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1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29A8-0D86-B187-C11F-34D65070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BA4C-A53A-6817-A086-342CD321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EE14-3198-004B-6F83-24F63E4F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C416C-1B29-B522-2EFF-DF0AC980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5F20C-8138-D38A-C306-E86CED79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8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47FC-D0ED-C1BC-994B-1FE2B9BD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1DEC-4AA4-3738-70F6-441D6CA88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FA89E-8C5C-7BA6-13DC-F985360A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6EFD-A923-D742-CEE3-159CA2EE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CA283-8BE5-8EC2-AB6C-290D67A3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6691-9932-FC56-7F0D-384D03E6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F300-AC9D-48C8-A3C6-1BC68357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673F3-81F3-28D4-99A3-DD403485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9212-BC9B-9A41-6B06-2F52622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0453C-13A9-FB8C-2576-72B80EED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DF098-C9F3-AFB1-20AA-30A772E4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F5B6-FD2D-140C-D53E-9F744458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EFAB-948C-BE18-A7B4-C5EB8468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2D87-7FCC-6503-0001-8AAF9485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08895-826D-D839-2F25-E8C23B092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BB2D4-2650-EE94-BF9D-6488EC654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D3CA45-A74E-92D8-3E07-8CC1EA0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868A7-6A99-762E-1592-1249AAC4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E57FF-25CF-E7EB-682E-FD092548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2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023-3F1F-316D-628D-3351B40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5F472-E634-6184-C38F-7A99613E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EA3CC-5F76-5B42-56C7-0AEFF35B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AC9F9-1C68-B738-0281-40FAC1A7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7ECA9-168A-2485-DC37-110F95B4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50DE8-0C7C-03CB-0E2C-7669410A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D3F09-FB30-5F48-D63F-9C5752C6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6EC0-5B38-604E-70D8-D2B43C81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8D82-C633-FF8D-DF44-9E2AB1F0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FF96D-E758-3D56-2FC0-4BFEED030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17B0D-FC9B-8613-2400-603CC0A3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D45B0-8320-2348-D78B-CBAEBB50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DFD5A-4798-D545-9DE4-B18FFDF0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20B8-832D-990A-AFE8-0C41CAF5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BB7F3-D3AC-E83E-5DED-14ABE900F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4711A-2D74-359E-59C9-3FB7CDFAA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BDE7-1D2F-4443-A033-39549A8D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7B0C2-4DA0-A22E-243A-9FF1010F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F0634-9BD4-9383-FC43-F8F96DD0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BEBF8-F8B3-E930-D9F5-78904242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F9E4-5992-FEC1-5738-4FE48697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01683-FBE7-97E4-B581-D65D0AD81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44F965-5813-DA48-AEEF-865923E96D38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C1A0B-6675-AE0F-3734-A378E70A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A6F1-CB5E-9003-F920-E4E4D4DD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D012A-13F9-8442-8F87-D1164F10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veral plastic containers with round white circles&#10;&#10;AI-generated content may be incorrect.">
            <a:extLst>
              <a:ext uri="{FF2B5EF4-FFF2-40B4-BE49-F238E27FC236}">
                <a16:creationId xmlns:a16="http://schemas.microsoft.com/office/drawing/2014/main" id="{AE3279FF-ECDC-D52A-2F79-13EF49C0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96" t="43648" r="56821" b="47168"/>
          <a:stretch/>
        </p:blipFill>
        <p:spPr>
          <a:xfrm rot="10800000">
            <a:off x="921024" y="1504179"/>
            <a:ext cx="2460294" cy="2572921"/>
          </a:xfrm>
          <a:prstGeom prst="rect">
            <a:avLst/>
          </a:prstGeom>
        </p:spPr>
      </p:pic>
      <p:pic>
        <p:nvPicPr>
          <p:cNvPr id="11" name="Picture 10" descr="A group of glasses filled with yellow liquid&#10;&#10;AI-generated content may be incorrect.">
            <a:extLst>
              <a:ext uri="{FF2B5EF4-FFF2-40B4-BE49-F238E27FC236}">
                <a16:creationId xmlns:a16="http://schemas.microsoft.com/office/drawing/2014/main" id="{B24236CC-6B8D-F879-8294-281BFD73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82" t="46031" r="24073" b="32836"/>
          <a:stretch/>
        </p:blipFill>
        <p:spPr>
          <a:xfrm>
            <a:off x="6227396" y="1504179"/>
            <a:ext cx="2460294" cy="2572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E4201-7A01-F650-AF62-7CB0359108AC}"/>
              </a:ext>
            </a:extLst>
          </p:cNvPr>
          <p:cNvSpPr txBox="1"/>
          <p:nvPr/>
        </p:nvSpPr>
        <p:spPr>
          <a:xfrm>
            <a:off x="103775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2C9A4-6EBF-B34C-85AF-D96531227D5F}"/>
              </a:ext>
            </a:extLst>
          </p:cNvPr>
          <p:cNvSpPr txBox="1"/>
          <p:nvPr/>
        </p:nvSpPr>
        <p:spPr>
          <a:xfrm>
            <a:off x="2611317" y="2590584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36294-BA52-FC4C-7EC5-CFE53B81B6C3}"/>
              </a:ext>
            </a:extLst>
          </p:cNvPr>
          <p:cNvSpPr txBox="1"/>
          <p:nvPr/>
        </p:nvSpPr>
        <p:spPr>
          <a:xfrm>
            <a:off x="1411139" y="4767529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12-well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5D595-A660-51AF-45F9-5AAADD728ED5}"/>
              </a:ext>
            </a:extLst>
          </p:cNvPr>
          <p:cNvSpPr txBox="1"/>
          <p:nvPr/>
        </p:nvSpPr>
        <p:spPr>
          <a:xfrm>
            <a:off x="5486748" y="4767530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24-well</a:t>
            </a:r>
          </a:p>
        </p:txBody>
      </p:sp>
      <p:pic>
        <p:nvPicPr>
          <p:cNvPr id="17" name="Picture 16" descr="A group of glasses of liquid&#10;&#10;AI-generated content may be incorrect.">
            <a:extLst>
              <a:ext uri="{FF2B5EF4-FFF2-40B4-BE49-F238E27FC236}">
                <a16:creationId xmlns:a16="http://schemas.microsoft.com/office/drawing/2014/main" id="{1BAC5692-C2D4-EC46-0140-2E116214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34" t="46594" r="24324" b="33528"/>
          <a:stretch/>
        </p:blipFill>
        <p:spPr>
          <a:xfrm>
            <a:off x="3574210" y="1504181"/>
            <a:ext cx="2460294" cy="25729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2230DF-1F5A-97E7-5AAA-3FFE5F64565D}"/>
              </a:ext>
            </a:extLst>
          </p:cNvPr>
          <p:cNvSpPr txBox="1"/>
          <p:nvPr/>
        </p:nvSpPr>
        <p:spPr>
          <a:xfrm>
            <a:off x="4301928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 dpi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50FAF-DFCF-B564-9FF5-AF27305057FF}"/>
              </a:ext>
            </a:extLst>
          </p:cNvPr>
          <p:cNvSpPr txBox="1"/>
          <p:nvPr/>
        </p:nvSpPr>
        <p:spPr>
          <a:xfrm>
            <a:off x="6955114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3E0B7-3E87-93BC-5FDB-5644EFF6927E}"/>
              </a:ext>
            </a:extLst>
          </p:cNvPr>
          <p:cNvSpPr txBox="1"/>
          <p:nvPr/>
        </p:nvSpPr>
        <p:spPr>
          <a:xfrm>
            <a:off x="1648742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 dpi</a:t>
            </a:r>
          </a:p>
        </p:txBody>
      </p:sp>
      <p:pic>
        <p:nvPicPr>
          <p:cNvPr id="22" name="Picture 21" descr="A close-up of two round objects&#10;&#10;AI-generated content may be incorrect.">
            <a:extLst>
              <a:ext uri="{FF2B5EF4-FFF2-40B4-BE49-F238E27FC236}">
                <a16:creationId xmlns:a16="http://schemas.microsoft.com/office/drawing/2014/main" id="{26BAC7DD-C320-A058-315E-4AB5861B33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43667" r="22197" b="35200"/>
          <a:stretch/>
        </p:blipFill>
        <p:spPr>
          <a:xfrm rot="16200000">
            <a:off x="8880581" y="1504179"/>
            <a:ext cx="2460294" cy="2572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BE76D-0F1C-54F7-9DC7-4E5248FCA0D5}"/>
              </a:ext>
            </a:extLst>
          </p:cNvPr>
          <p:cNvSpPr txBox="1"/>
          <p:nvPr/>
        </p:nvSpPr>
        <p:spPr>
          <a:xfrm>
            <a:off x="9190288" y="4582504"/>
            <a:ext cx="208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60 x 15 mm petri dish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E299D-C8EE-2008-432C-6D1B67DC24AE}"/>
              </a:ext>
            </a:extLst>
          </p:cNvPr>
          <p:cNvSpPr txBox="1"/>
          <p:nvPr/>
        </p:nvSpPr>
        <p:spPr>
          <a:xfrm>
            <a:off x="9608299" y="4080513"/>
            <a:ext cx="100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 dpi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65E8E9-3141-DA2C-3FF7-D801ECA37937}"/>
              </a:ext>
            </a:extLst>
          </p:cNvPr>
          <p:cNvSpPr txBox="1"/>
          <p:nvPr/>
        </p:nvSpPr>
        <p:spPr>
          <a:xfrm>
            <a:off x="881844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AFB2AA-95B2-1D18-9622-B4FDCB91EA36}"/>
              </a:ext>
            </a:extLst>
          </p:cNvPr>
          <p:cNvSpPr txBox="1"/>
          <p:nvPr/>
        </p:nvSpPr>
        <p:spPr>
          <a:xfrm>
            <a:off x="10358754" y="2064747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478E4C-EF30-2042-F66C-FA5B70671DAA}"/>
              </a:ext>
            </a:extLst>
          </p:cNvPr>
          <p:cNvSpPr txBox="1"/>
          <p:nvPr/>
        </p:nvSpPr>
        <p:spPr>
          <a:xfrm>
            <a:off x="10577655" y="3199490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08505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1F47-8FA2-519E-4F4E-BBAD6D74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lastic container with round yellow circles&#10;&#10;AI-generated content may be incorrect.">
            <a:extLst>
              <a:ext uri="{FF2B5EF4-FFF2-40B4-BE49-F238E27FC236}">
                <a16:creationId xmlns:a16="http://schemas.microsoft.com/office/drawing/2014/main" id="{3C4EC9DD-8366-A0BF-7BC4-19FAABEA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518" t="45703" r="47348" b="45844"/>
          <a:stretch>
            <a:fillRect/>
          </a:stretch>
        </p:blipFill>
        <p:spPr>
          <a:xfrm rot="16200000">
            <a:off x="916444" y="1569593"/>
            <a:ext cx="2572922" cy="2466220"/>
          </a:xfrm>
          <a:prstGeom prst="rect">
            <a:avLst/>
          </a:prstGeom>
        </p:spPr>
      </p:pic>
      <p:pic>
        <p:nvPicPr>
          <p:cNvPr id="11" name="Picture 10" descr="A group of glasses filled with yellow liquid&#10;&#10;AI-generated content may be incorrect.">
            <a:extLst>
              <a:ext uri="{FF2B5EF4-FFF2-40B4-BE49-F238E27FC236}">
                <a16:creationId xmlns:a16="http://schemas.microsoft.com/office/drawing/2014/main" id="{E13ABCAE-6B02-D004-8939-065890D4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82" t="46031" r="24073" b="32836"/>
          <a:stretch/>
        </p:blipFill>
        <p:spPr>
          <a:xfrm>
            <a:off x="3610674" y="1502470"/>
            <a:ext cx="2460294" cy="2572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B3C57-C46D-45F3-458D-B27AD8CBA50E}"/>
              </a:ext>
            </a:extLst>
          </p:cNvPr>
          <p:cNvSpPr txBox="1"/>
          <p:nvPr/>
        </p:nvSpPr>
        <p:spPr>
          <a:xfrm>
            <a:off x="1037752" y="259058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2810E-7967-9711-EC45-4B7813B8EE97}"/>
              </a:ext>
            </a:extLst>
          </p:cNvPr>
          <p:cNvSpPr txBox="1"/>
          <p:nvPr/>
        </p:nvSpPr>
        <p:spPr>
          <a:xfrm>
            <a:off x="2828635" y="2588874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D70D2-AC55-E3EB-9D73-C7DCC2B78539}"/>
              </a:ext>
            </a:extLst>
          </p:cNvPr>
          <p:cNvSpPr txBox="1"/>
          <p:nvPr/>
        </p:nvSpPr>
        <p:spPr>
          <a:xfrm>
            <a:off x="1411139" y="4152665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12-well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CE99F-829E-7F6D-9869-441A380BF11E}"/>
              </a:ext>
            </a:extLst>
          </p:cNvPr>
          <p:cNvSpPr txBox="1"/>
          <p:nvPr/>
        </p:nvSpPr>
        <p:spPr>
          <a:xfrm>
            <a:off x="4175772" y="4148677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24-well</a:t>
            </a:r>
          </a:p>
        </p:txBody>
      </p:sp>
      <p:pic>
        <p:nvPicPr>
          <p:cNvPr id="22" name="Picture 21" descr="A close-up of two round objects&#10;&#10;AI-generated content may be incorrect.">
            <a:extLst>
              <a:ext uri="{FF2B5EF4-FFF2-40B4-BE49-F238E27FC236}">
                <a16:creationId xmlns:a16="http://schemas.microsoft.com/office/drawing/2014/main" id="{8CB848FE-B046-A206-296E-424F266B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 t="43667" r="22197" b="35200"/>
          <a:stretch/>
        </p:blipFill>
        <p:spPr>
          <a:xfrm rot="16200000">
            <a:off x="8936894" y="1502469"/>
            <a:ext cx="2460294" cy="25729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469DF9-DB94-16F2-B549-033A4063B4D0}"/>
              </a:ext>
            </a:extLst>
          </p:cNvPr>
          <p:cNvSpPr txBox="1"/>
          <p:nvPr/>
        </p:nvSpPr>
        <p:spPr>
          <a:xfrm>
            <a:off x="9125030" y="4073681"/>
            <a:ext cx="208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60 x 15 mm petri dish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12865-A77D-C365-4D85-55E0E1AA49A5}"/>
              </a:ext>
            </a:extLst>
          </p:cNvPr>
          <p:cNvSpPr txBox="1"/>
          <p:nvPr/>
        </p:nvSpPr>
        <p:spPr>
          <a:xfrm>
            <a:off x="8874755" y="2588874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AACBA3-A3AF-E292-AF24-935B33327032}"/>
              </a:ext>
            </a:extLst>
          </p:cNvPr>
          <p:cNvSpPr txBox="1"/>
          <p:nvPr/>
        </p:nvSpPr>
        <p:spPr>
          <a:xfrm>
            <a:off x="10415067" y="2063037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029CE-B857-F768-E593-E30C6022B464}"/>
              </a:ext>
            </a:extLst>
          </p:cNvPr>
          <p:cNvSpPr txBox="1"/>
          <p:nvPr/>
        </p:nvSpPr>
        <p:spPr>
          <a:xfrm>
            <a:off x="10633968" y="3197780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88F2-F6E6-5813-3F8C-18B2BAA9C47B}"/>
              </a:ext>
            </a:extLst>
          </p:cNvPr>
          <p:cNvSpPr txBox="1"/>
          <p:nvPr/>
        </p:nvSpPr>
        <p:spPr>
          <a:xfrm>
            <a:off x="3603925" y="2588875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B13D3-2614-BDCE-BA6D-DBF01BC9A9D4}"/>
              </a:ext>
            </a:extLst>
          </p:cNvPr>
          <p:cNvSpPr txBox="1"/>
          <p:nvPr/>
        </p:nvSpPr>
        <p:spPr>
          <a:xfrm>
            <a:off x="5505868" y="2588875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pic>
        <p:nvPicPr>
          <p:cNvPr id="4" name="Picture 3" descr="A close-up of a glass&#10;&#10;AI-generated content may be incorrect.">
            <a:extLst>
              <a:ext uri="{FF2B5EF4-FFF2-40B4-BE49-F238E27FC236}">
                <a16:creationId xmlns:a16="http://schemas.microsoft.com/office/drawing/2014/main" id="{AAFC64C2-A57E-A301-11E1-DD672789DB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790"/>
          <a:stretch>
            <a:fillRect/>
          </a:stretch>
        </p:blipFill>
        <p:spPr>
          <a:xfrm>
            <a:off x="6245627" y="1560493"/>
            <a:ext cx="2460294" cy="2460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9DB92-C0F2-7D52-72AD-E45B3BEAF0E2}"/>
              </a:ext>
            </a:extLst>
          </p:cNvPr>
          <p:cNvSpPr txBox="1"/>
          <p:nvPr/>
        </p:nvSpPr>
        <p:spPr>
          <a:xfrm>
            <a:off x="6810726" y="4148677"/>
            <a:ext cx="133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96-well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E73D1-58B0-F346-A15D-345D478696C3}"/>
              </a:ext>
            </a:extLst>
          </p:cNvPr>
          <p:cNvSpPr txBox="1"/>
          <p:nvPr/>
        </p:nvSpPr>
        <p:spPr>
          <a:xfrm>
            <a:off x="6348248" y="2588875"/>
            <a:ext cx="103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LK369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36294-C0AD-E0B3-DBC8-B574F23E0C00}"/>
              </a:ext>
            </a:extLst>
          </p:cNvPr>
          <p:cNvSpPr txBox="1"/>
          <p:nvPr/>
        </p:nvSpPr>
        <p:spPr>
          <a:xfrm>
            <a:off x="8034943" y="2602648"/>
            <a:ext cx="60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211510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39</Words>
  <Application>Microsoft Macintosh PowerPoint</Application>
  <PresentationFormat>Widescreen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UYEN THY NGUYEN</dc:creator>
  <cp:lastModifiedBy>Uyen Thy Nguyen</cp:lastModifiedBy>
  <cp:revision>6</cp:revision>
  <cp:lastPrinted>2025-10-02T14:14:30Z</cp:lastPrinted>
  <dcterms:created xsi:type="dcterms:W3CDTF">2025-04-09T15:29:45Z</dcterms:created>
  <dcterms:modified xsi:type="dcterms:W3CDTF">2025-10-02T14:18:57Z</dcterms:modified>
</cp:coreProperties>
</file>